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105" d="100"/>
          <a:sy n="105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6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5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1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0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7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83768-7F71-1A4A-9D2E-311451E90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133601"/>
            <a:ext cx="5247975" cy="3766268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Global Change </a:t>
            </a:r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Agents Creed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796" y="0"/>
            <a:ext cx="6098204" cy="68827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142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ue paint color on paper background">
            <a:extLst>
              <a:ext uri="{FF2B5EF4-FFF2-40B4-BE49-F238E27FC236}">
                <a16:creationId xmlns:a16="http://schemas.microsoft.com/office/drawing/2014/main" id="{05CA8D0D-C20E-474F-B0B4-49EE810C9B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622" r="26162" b="-1"/>
          <a:stretch/>
        </p:blipFill>
        <p:spPr>
          <a:xfrm>
            <a:off x="6096000" y="10"/>
            <a:ext cx="6083807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1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F1B8C-2BB8-4D41-A86A-7343223A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500062"/>
            <a:ext cx="10868025" cy="58578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400" b="1" dirty="0"/>
              <a:t>I am a Global Change Agent </a:t>
            </a:r>
          </a:p>
          <a:p>
            <a:pPr algn="ctr"/>
            <a:r>
              <a:rPr lang="en-US" sz="1400" b="1" dirty="0"/>
              <a:t>I am on earth on a mission </a:t>
            </a:r>
          </a:p>
          <a:p>
            <a:pPr algn="ctr"/>
            <a:r>
              <a:rPr lang="en-US" sz="1400" b="1" dirty="0"/>
              <a:t>I am made for a purpose for such a time as this </a:t>
            </a:r>
          </a:p>
          <a:p>
            <a:pPr algn="ctr"/>
            <a:r>
              <a:rPr lang="en-US" sz="1400" b="1" dirty="0"/>
              <a:t>I am a child of the Almighty God </a:t>
            </a:r>
          </a:p>
          <a:p>
            <a:pPr algn="ctr"/>
            <a:r>
              <a:rPr lang="en-US" sz="1400" b="1" dirty="0"/>
              <a:t>My Father is King and I am royalty</a:t>
            </a:r>
          </a:p>
          <a:p>
            <a:pPr algn="ctr"/>
            <a:r>
              <a:rPr lang="en-US" sz="1400" b="1" dirty="0"/>
              <a:t>I have all I need to carry out my assignment here on earth</a:t>
            </a:r>
          </a:p>
          <a:p>
            <a:pPr algn="ctr"/>
            <a:r>
              <a:rPr lang="en-US" sz="1400" b="1" dirty="0"/>
              <a:t>I am His delight </a:t>
            </a:r>
          </a:p>
          <a:p>
            <a:pPr algn="ctr"/>
            <a:r>
              <a:rPr lang="en-US" sz="1400" b="1" dirty="0"/>
              <a:t>I am the light of the world </a:t>
            </a:r>
          </a:p>
          <a:p>
            <a:pPr algn="ctr"/>
            <a:r>
              <a:rPr lang="en-US" sz="1400" b="1" dirty="0"/>
              <a:t>The salt that seasons the earth</a:t>
            </a:r>
          </a:p>
          <a:p>
            <a:pPr algn="ctr"/>
            <a:r>
              <a:rPr lang="en-US" sz="1400" b="1" dirty="0"/>
              <a:t>I am helped always by God </a:t>
            </a:r>
          </a:p>
          <a:p>
            <a:pPr algn="ctr"/>
            <a:r>
              <a:rPr lang="en-US" sz="1400" b="1" dirty="0"/>
              <a:t>I am never alone </a:t>
            </a:r>
          </a:p>
          <a:p>
            <a:pPr algn="ctr"/>
            <a:r>
              <a:rPr lang="en-US" sz="1400" b="1" dirty="0"/>
              <a:t>My angels protect me always </a:t>
            </a:r>
          </a:p>
          <a:p>
            <a:pPr algn="ctr"/>
            <a:r>
              <a:rPr lang="en-US" sz="1400" b="1" dirty="0"/>
              <a:t>Lines fall for me in pleasant places as I have more than enough </a:t>
            </a:r>
          </a:p>
          <a:p>
            <a:pPr algn="ctr"/>
            <a:r>
              <a:rPr lang="en-US" sz="1400" b="1" dirty="0"/>
              <a:t>I am a trailblazer </a:t>
            </a:r>
          </a:p>
          <a:p>
            <a:pPr algn="ctr"/>
            <a:r>
              <a:rPr lang="en-US" sz="1400" b="1" dirty="0"/>
              <a:t>I am smart, I am intelligent </a:t>
            </a:r>
          </a:p>
          <a:p>
            <a:pPr algn="ctr"/>
            <a:r>
              <a:rPr lang="en-US" sz="1400" b="1" dirty="0"/>
              <a:t>I am awesome </a:t>
            </a:r>
          </a:p>
          <a:p>
            <a:pPr algn="ctr"/>
            <a:r>
              <a:rPr lang="en-US" sz="1400" b="1" dirty="0"/>
              <a:t>I am a wonder to my generation </a:t>
            </a:r>
          </a:p>
          <a:p>
            <a:pPr algn="ctr"/>
            <a:r>
              <a:rPr lang="en-US" sz="1400" b="1" dirty="0"/>
              <a:t>Because I am of God</a:t>
            </a:r>
          </a:p>
        </p:txBody>
      </p:sp>
    </p:spTree>
    <p:extLst>
      <p:ext uri="{BB962C8B-B14F-4D97-AF65-F5344CB8AC3E}">
        <p14:creationId xmlns:p14="http://schemas.microsoft.com/office/powerpoint/2010/main" val="3471513636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_2SEEDS">
      <a:dk1>
        <a:srgbClr val="000000"/>
      </a:dk1>
      <a:lt1>
        <a:srgbClr val="FFFFFF"/>
      </a:lt1>
      <a:dk2>
        <a:srgbClr val="233A3D"/>
      </a:dk2>
      <a:lt2>
        <a:srgbClr val="E2E5E8"/>
      </a:lt2>
      <a:accent1>
        <a:srgbClr val="E29038"/>
      </a:accent1>
      <a:accent2>
        <a:srgbClr val="EB7E72"/>
      </a:accent2>
      <a:accent3>
        <a:srgbClr val="ABA553"/>
      </a:accent3>
      <a:accent4>
        <a:srgbClr val="3FB492"/>
      </a:accent4>
      <a:accent5>
        <a:srgbClr val="35B2C4"/>
      </a:accent5>
      <a:accent6>
        <a:srgbClr val="5296E6"/>
      </a:accent6>
      <a:hlink>
        <a:srgbClr val="6084A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129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Sabon Next LT</vt:lpstr>
      <vt:lpstr>Wingdings</vt:lpstr>
      <vt:lpstr>LuminousVTI</vt:lpstr>
      <vt:lpstr>Global Change Agents Creed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Change Agents Declarations</dc:title>
  <dc:creator>Olamidotun Oluwagbohun</dc:creator>
  <cp:lastModifiedBy>Olamidotun Oluwagbohun</cp:lastModifiedBy>
  <cp:revision>2</cp:revision>
  <dcterms:created xsi:type="dcterms:W3CDTF">2021-08-21T14:57:23Z</dcterms:created>
  <dcterms:modified xsi:type="dcterms:W3CDTF">2022-01-10T00:57:15Z</dcterms:modified>
</cp:coreProperties>
</file>